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65" r:id="rId14"/>
    <p:sldId id="267" r:id="rId15"/>
    <p:sldId id="277" r:id="rId16"/>
    <p:sldId id="278" r:id="rId17"/>
    <p:sldId id="279" r:id="rId18"/>
    <p:sldId id="280" r:id="rId19"/>
    <p:sldId id="281" r:id="rId20"/>
    <p:sldId id="283" r:id="rId21"/>
    <p:sldId id="285" r:id="rId22"/>
    <p:sldId id="286" r:id="rId23"/>
    <p:sldId id="287" r:id="rId24"/>
    <p:sldId id="284" r:id="rId25"/>
    <p:sldId id="288" r:id="rId26"/>
    <p:sldId id="289" r:id="rId27"/>
    <p:sldId id="290" r:id="rId28"/>
    <p:sldId id="26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5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11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4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59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5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1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5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8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3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A2E55-619C-480D-8755-A94BBCF686A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D77-7D7A-4E00-BB5F-B6DA03AF4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웹프로그래밍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PilaMixx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201855006</a:t>
            </a:r>
            <a:r>
              <a:rPr lang="ko-KR" altLang="en-US" dirty="0" smtClean="0"/>
              <a:t>양연수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25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2" y="0"/>
            <a:ext cx="6416298" cy="33974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7477"/>
            <a:ext cx="12192000" cy="34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8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169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78629"/>
            <a:ext cx="6546850" cy="31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Pilamix_login.html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7652"/>
            <a:ext cx="3346342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12" y="1577652"/>
            <a:ext cx="4952386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58" y="4029246"/>
            <a:ext cx="6846872" cy="17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Pilamix_login.jsp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758698"/>
            <a:ext cx="6641899" cy="15156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586" y="506891"/>
            <a:ext cx="5362414" cy="63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3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34929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err="1" smtClean="0"/>
              <a:t>pilamix_join.jsp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033" y="1674858"/>
            <a:ext cx="6416136" cy="50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6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7" y="101600"/>
            <a:ext cx="7709946" cy="6691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69" y="1295400"/>
            <a:ext cx="5584149" cy="49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4983"/>
            <a:ext cx="10515600" cy="1921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상품진열 </a:t>
            </a:r>
            <a:r>
              <a:rPr lang="en-US" altLang="ko-KR" dirty="0" smtClean="0"/>
              <a:t>new.html/oneplusone.html/women.html/men.html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677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1" y="1208868"/>
            <a:ext cx="4728835" cy="52005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37" y="1208869"/>
            <a:ext cx="6735305" cy="52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1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메뉴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84" y="1690688"/>
            <a:ext cx="4378525" cy="448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88" y="1690688"/>
            <a:ext cx="4688378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구현 내용의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필라테스</a:t>
            </a:r>
            <a:r>
              <a:rPr lang="ko-KR" altLang="en-US" dirty="0" smtClean="0"/>
              <a:t> 복을 주로 파는 쇼핑몰을 만들어 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화면은 로그인 페이지가 나오도록 만들었고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제품들을 카테고리별로 나누어 볼 수 있도록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로그인과 회원가입을 할 수 있도록 하였고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했을 경우에 사용자로 바뀌고 로그인시에만 </a:t>
            </a:r>
            <a:r>
              <a:rPr lang="ko-KR" altLang="en-US" dirty="0" err="1" smtClean="0"/>
              <a:t>문의글을</a:t>
            </a:r>
            <a:r>
              <a:rPr lang="ko-KR" altLang="en-US" dirty="0" smtClean="0"/>
              <a:t> 작성할 수 있도록 구성하였습니다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한 뒤 사용자를 누르면 회원가입 했을 때 작성했던 회원정보를 볼 수 있고 회원정보 수정을 눌러 수정 혹은 탈퇴가 가능하고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로그아웃을 누르면 로그인창으로 돌아가게 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92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  </a:t>
            </a:r>
            <a:r>
              <a:rPr lang="en-US" altLang="ko-KR" dirty="0" err="1" smtClean="0"/>
              <a:t>pilamixx_update.jsp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01" y="1577652"/>
            <a:ext cx="322235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49" y="1867123"/>
            <a:ext cx="8130717" cy="37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5" y="0"/>
            <a:ext cx="3851974" cy="6832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59" y="925546"/>
            <a:ext cx="3305175" cy="4981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35" y="-66347"/>
            <a:ext cx="4750872" cy="1988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734" y="2125447"/>
            <a:ext cx="31623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0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문의글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pilamix_notice.jsp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736" y="1690688"/>
            <a:ext cx="4516409" cy="2618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8807" y="2332913"/>
            <a:ext cx="33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되어있지 않은 상태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1054"/>
            <a:ext cx="5600700" cy="1200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10" y="5656676"/>
            <a:ext cx="6229002" cy="975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5783" y="5087597"/>
            <a:ext cx="18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상태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97" y="4212472"/>
            <a:ext cx="4115748" cy="26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7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4" y="1527713"/>
            <a:ext cx="11234172" cy="19559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4" y="3483701"/>
            <a:ext cx="6543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0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17879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BoardRecord.java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46766"/>
            <a:ext cx="1995242" cy="12067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47" y="848829"/>
            <a:ext cx="3284350" cy="60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0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BoardTableDB.java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90" y="1872348"/>
            <a:ext cx="3328255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45" y="1872348"/>
            <a:ext cx="3267452" cy="4846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97" y="1872348"/>
            <a:ext cx="3428763" cy="4428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937" y="4282175"/>
            <a:ext cx="2726575" cy="20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MemberRecord.java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5593597" cy="42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5244" y="13265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MemberTableDB.java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4" y="1394759"/>
            <a:ext cx="3754371" cy="400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171" y="1333030"/>
            <a:ext cx="3170963" cy="45541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336" y="1945125"/>
            <a:ext cx="5079664" cy="34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05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실행화면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6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구성도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4634" y="1596141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13271" y="2398313"/>
            <a:ext cx="1649161" cy="8571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23826" y="2642245"/>
            <a:ext cx="163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cxnSp>
        <p:nvCxnSpPr>
          <p:cNvPr id="8" name="꺾인 연결선 7"/>
          <p:cNvCxnSpPr/>
          <p:nvPr/>
        </p:nvCxnSpPr>
        <p:spPr>
          <a:xfrm flipV="1">
            <a:off x="3063099" y="2556577"/>
            <a:ext cx="699867" cy="2331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3444944" y="2813363"/>
            <a:ext cx="381845" cy="320535"/>
          </a:xfrm>
          <a:prstGeom prst="bentConnector3">
            <a:avLst>
              <a:gd name="adj1" fmla="val -87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927222" y="2359195"/>
            <a:ext cx="805278" cy="4677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22494" y="2944854"/>
            <a:ext cx="805278" cy="39109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020682" y="2467807"/>
            <a:ext cx="950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940286" y="3022863"/>
            <a:ext cx="805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cxnSp>
        <p:nvCxnSpPr>
          <p:cNvPr id="30" name="직선 화살표 연결선 29"/>
          <p:cNvCxnSpPr>
            <a:stCxn id="25" idx="6"/>
          </p:cNvCxnSpPr>
          <p:nvPr/>
        </p:nvCxnSpPr>
        <p:spPr>
          <a:xfrm flipV="1">
            <a:off x="4732500" y="2586824"/>
            <a:ext cx="758196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flipV="1">
            <a:off x="5132690" y="2343533"/>
            <a:ext cx="361604" cy="276283"/>
          </a:xfrm>
          <a:prstGeom prst="bentConnector3">
            <a:avLst>
              <a:gd name="adj1" fmla="val -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>
            <a:off x="5128781" y="2567624"/>
            <a:ext cx="361604" cy="245739"/>
          </a:xfrm>
          <a:prstGeom prst="bentConnector3">
            <a:avLst>
              <a:gd name="adj1" fmla="val -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85138" y="2190714"/>
            <a:ext cx="1117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상품구입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487169" y="2445134"/>
            <a:ext cx="795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회원정보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5496830" y="2697362"/>
            <a:ext cx="68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문의글</a:t>
            </a:r>
            <a:endParaRPr lang="ko-KR" altLang="en-US" sz="1200" dirty="0"/>
          </a:p>
        </p:txBody>
      </p:sp>
      <p:cxnSp>
        <p:nvCxnSpPr>
          <p:cNvPr id="43" name="직선 화살표 연결선 42"/>
          <p:cNvCxnSpPr>
            <a:stCxn id="40" idx="3"/>
          </p:cNvCxnSpPr>
          <p:nvPr/>
        </p:nvCxnSpPr>
        <p:spPr>
          <a:xfrm flipV="1">
            <a:off x="6282693" y="2355976"/>
            <a:ext cx="411652" cy="22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0" idx="3"/>
          </p:cNvCxnSpPr>
          <p:nvPr/>
        </p:nvCxnSpPr>
        <p:spPr>
          <a:xfrm>
            <a:off x="6282693" y="2583634"/>
            <a:ext cx="447226" cy="7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760930" y="2460893"/>
            <a:ext cx="1217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 정보 수정</a:t>
            </a:r>
            <a:endParaRPr lang="ko-KR" altLang="en-US" sz="1200" dirty="0"/>
          </a:p>
        </p:txBody>
      </p:sp>
      <p:cxnSp>
        <p:nvCxnSpPr>
          <p:cNvPr id="49" name="직선 화살표 연결선 48"/>
          <p:cNvCxnSpPr>
            <a:stCxn id="41" idx="3"/>
            <a:endCxn id="53" idx="1"/>
          </p:cNvCxnSpPr>
          <p:nvPr/>
        </p:nvCxnSpPr>
        <p:spPr>
          <a:xfrm>
            <a:off x="6182434" y="2835862"/>
            <a:ext cx="581010" cy="2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1" idx="3"/>
            <a:endCxn id="59" idx="1"/>
          </p:cNvCxnSpPr>
          <p:nvPr/>
        </p:nvCxnSpPr>
        <p:spPr>
          <a:xfrm>
            <a:off x="6182434" y="2835862"/>
            <a:ext cx="565018" cy="28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763444" y="2722133"/>
            <a:ext cx="1051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 글 작성</a:t>
            </a:r>
            <a:endParaRPr lang="ko-KR" alt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6747452" y="2982657"/>
            <a:ext cx="107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기존 글 수정</a:t>
            </a:r>
            <a:endParaRPr lang="ko-KR" altLang="en-US" sz="1200" dirty="0"/>
          </a:p>
        </p:txBody>
      </p:sp>
      <p:cxnSp>
        <p:nvCxnSpPr>
          <p:cNvPr id="61" name="직선 화살표 연결선 60"/>
          <p:cNvCxnSpPr>
            <a:stCxn id="53" idx="3"/>
            <a:endCxn id="75" idx="1"/>
          </p:cNvCxnSpPr>
          <p:nvPr/>
        </p:nvCxnSpPr>
        <p:spPr>
          <a:xfrm flipV="1">
            <a:off x="7814808" y="2835131"/>
            <a:ext cx="565018" cy="2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3" idx="3"/>
            <a:endCxn id="76" idx="1"/>
          </p:cNvCxnSpPr>
          <p:nvPr/>
        </p:nvCxnSpPr>
        <p:spPr>
          <a:xfrm>
            <a:off x="7814808" y="2860633"/>
            <a:ext cx="557495" cy="215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379826" y="3161362"/>
            <a:ext cx="809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글 수정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8379826" y="3391587"/>
            <a:ext cx="56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cxnSp>
        <p:nvCxnSpPr>
          <p:cNvPr id="68" name="직선 화살표 연결선 67"/>
          <p:cNvCxnSpPr>
            <a:stCxn id="59" idx="3"/>
            <a:endCxn id="75" idx="1"/>
          </p:cNvCxnSpPr>
          <p:nvPr/>
        </p:nvCxnSpPr>
        <p:spPr>
          <a:xfrm flipV="1">
            <a:off x="7819794" y="2835131"/>
            <a:ext cx="560032" cy="28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59" idx="3"/>
            <a:endCxn id="76" idx="1"/>
          </p:cNvCxnSpPr>
          <p:nvPr/>
        </p:nvCxnSpPr>
        <p:spPr>
          <a:xfrm flipV="1">
            <a:off x="7819794" y="3076599"/>
            <a:ext cx="552509" cy="4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9" idx="3"/>
            <a:endCxn id="65" idx="1"/>
          </p:cNvCxnSpPr>
          <p:nvPr/>
        </p:nvCxnSpPr>
        <p:spPr>
          <a:xfrm>
            <a:off x="7819794" y="3121157"/>
            <a:ext cx="560032" cy="17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59" idx="3"/>
            <a:endCxn id="66" idx="1"/>
          </p:cNvCxnSpPr>
          <p:nvPr/>
        </p:nvCxnSpPr>
        <p:spPr>
          <a:xfrm>
            <a:off x="7819794" y="3121157"/>
            <a:ext cx="560032" cy="40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379826" y="2696631"/>
            <a:ext cx="84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목록보기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8372303" y="2938099"/>
            <a:ext cx="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6760930" y="2226488"/>
            <a:ext cx="85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로그아웃</a:t>
            </a:r>
            <a:endParaRPr lang="ko-KR" altLang="en-US" sz="1200" dirty="0"/>
          </a:p>
        </p:txBody>
      </p:sp>
      <p:cxnSp>
        <p:nvCxnSpPr>
          <p:cNvPr id="99" name="직선 화살표 연결선 98"/>
          <p:cNvCxnSpPr>
            <a:stCxn id="46" idx="3"/>
            <a:endCxn id="105" idx="1"/>
          </p:cNvCxnSpPr>
          <p:nvPr/>
        </p:nvCxnSpPr>
        <p:spPr>
          <a:xfrm flipV="1">
            <a:off x="7978892" y="2421595"/>
            <a:ext cx="392990" cy="17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46" idx="3"/>
            <a:endCxn id="106" idx="1"/>
          </p:cNvCxnSpPr>
          <p:nvPr/>
        </p:nvCxnSpPr>
        <p:spPr>
          <a:xfrm>
            <a:off x="7978892" y="2599393"/>
            <a:ext cx="392323" cy="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371882" y="2283095"/>
            <a:ext cx="54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371215" y="2461442"/>
            <a:ext cx="68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탈퇴</a:t>
            </a:r>
            <a:endParaRPr lang="ko-KR" altLang="en-US" sz="1200" dirty="0"/>
          </a:p>
        </p:txBody>
      </p:sp>
      <p:cxnSp>
        <p:nvCxnSpPr>
          <p:cNvPr id="109" name="구부러진 연결선 108"/>
          <p:cNvCxnSpPr>
            <a:stCxn id="92" idx="0"/>
            <a:endCxn id="4" idx="0"/>
          </p:cNvCxnSpPr>
          <p:nvPr/>
        </p:nvCxnSpPr>
        <p:spPr>
          <a:xfrm rot="16200000" flipH="1" flipV="1">
            <a:off x="4626417" y="-162078"/>
            <a:ext cx="171825" cy="4948955"/>
          </a:xfrm>
          <a:prstGeom prst="curvedConnector3">
            <a:avLst>
              <a:gd name="adj1" fmla="val -133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28" idx="3"/>
          </p:cNvCxnSpPr>
          <p:nvPr/>
        </p:nvCxnSpPr>
        <p:spPr>
          <a:xfrm flipV="1">
            <a:off x="4745564" y="3161362"/>
            <a:ext cx="780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28" idx="3"/>
          </p:cNvCxnSpPr>
          <p:nvPr/>
        </p:nvCxnSpPr>
        <p:spPr>
          <a:xfrm>
            <a:off x="4745564" y="3161363"/>
            <a:ext cx="759401" cy="25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502450" y="3022863"/>
            <a:ext cx="58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가입</a:t>
            </a:r>
            <a:endParaRPr lang="ko-KR" altLang="en-US" sz="12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494929" y="3335949"/>
            <a:ext cx="598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429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64804"/>
            <a:ext cx="9144000" cy="23876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설명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데이터베이스 </a:t>
            </a:r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69369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7152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홈페이지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460" y="1270861"/>
            <a:ext cx="8739011" cy="49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Pilateshomepage.css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2850397" cy="4772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72" y="1790740"/>
            <a:ext cx="25622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72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" y="1580827"/>
            <a:ext cx="9466558" cy="52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1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7"/>
            <a:ext cx="12192000" cy="3394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4574"/>
            <a:ext cx="12075099" cy="23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127" cy="3657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1072"/>
            <a:ext cx="12182102" cy="21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149</Words>
  <Application>Microsoft Office PowerPoint</Application>
  <PresentationFormat>와이드스크린</PresentationFormat>
  <Paragraphs>50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웹프로그래밍 PilaMixx</vt:lpstr>
      <vt:lpstr>1. 구현 내용의 소개</vt:lpstr>
      <vt:lpstr>2. 시스템 구성도(그림)</vt:lpstr>
      <vt:lpstr>3. 코드 설명,  데이터베이스 설명</vt:lpstr>
      <vt:lpstr>홈페이지</vt:lpstr>
      <vt:lpstr>Pilateshomepage.css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Pilamix_login.html</vt:lpstr>
      <vt:lpstr>Pilamix_login.jsp</vt:lpstr>
      <vt:lpstr>회원가입 pilamix_join.jsp</vt:lpstr>
      <vt:lpstr>PowerPoint 프레젠테이션</vt:lpstr>
      <vt:lpstr>상품진열 new.html/oneplusone.html/women.html/men.html</vt:lpstr>
      <vt:lpstr>PowerPoint 프레젠테이션</vt:lpstr>
      <vt:lpstr>사용자 메뉴</vt:lpstr>
      <vt:lpstr>회원정보 수정/탈퇴  pilamixx_update.jsp</vt:lpstr>
      <vt:lpstr>PowerPoint 프레젠테이션</vt:lpstr>
      <vt:lpstr>문의글 pilamix_notice.jsp</vt:lpstr>
      <vt:lpstr>데이터베이스</vt:lpstr>
      <vt:lpstr>BoardRecord.java</vt:lpstr>
      <vt:lpstr>BoardTableDB.java</vt:lpstr>
      <vt:lpstr>MemberRecord.java</vt:lpstr>
      <vt:lpstr>MemberTableDB.java</vt:lpstr>
      <vt:lpstr>4. 실행화면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PilaMix</dc:title>
  <dc:creator>양연수</dc:creator>
  <cp:lastModifiedBy>양연수</cp:lastModifiedBy>
  <cp:revision>18</cp:revision>
  <dcterms:created xsi:type="dcterms:W3CDTF">2022-06-03T09:49:57Z</dcterms:created>
  <dcterms:modified xsi:type="dcterms:W3CDTF">2022-06-06T14:44:42Z</dcterms:modified>
</cp:coreProperties>
</file>